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34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2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04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08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8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5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2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46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3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8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6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6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8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AF9CB-DB7D-4E29-9675-190F123FFDD8}" type="datetimeFigureOut">
              <a:rPr lang="cs-CZ" smtClean="0"/>
              <a:t>4.10.2015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638E18-8237-4041-9F0D-18B276F0B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9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096889904-skoro-jasno/206562230510012-klimatologicke-oblasti-sveta-a-zmena-klimatu/titulk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lay.google.com/store/apps/details?id=com.puteko.colarmi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strava-educanet.cz/svoboda/vyuka/kvinta/animace_fyzickogeograficka_sfera_atmosfera.htm" TargetMode="External"/><Relationship Id="rId2" Type="http://schemas.openxmlformats.org/officeDocument/2006/relationships/hyperlink" Target="http://atlas.terra-klub.cz/cs/clovek-a-priroda/zemske-sfery/atmosfera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indmup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88062" y="1254799"/>
            <a:ext cx="4967876" cy="273921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PODNEBNÉ PÁSY</a:t>
            </a:r>
          </a:p>
          <a:p>
            <a:pPr algn="ctr"/>
            <a:r>
              <a:rPr lang="cs-CZ" sz="44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metodika</a:t>
            </a:r>
            <a:endParaRPr lang="cs-CZ" sz="4400" dirty="0" smtClean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a:endParaRPr>
          </a:p>
          <a:p>
            <a:pPr algn="ctr"/>
            <a:endParaRPr lang="cs-CZ" sz="2800" b="0" cap="none" spc="0" dirty="0" smtClean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  <a:p>
            <a:pPr algn="ctr"/>
            <a:endParaRPr lang="cs-CZ" sz="2800" b="0" cap="none" spc="0" dirty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  <a:p>
            <a:pPr algn="ctr"/>
            <a:r>
              <a:rPr lang="cs-CZ" sz="280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Mgr. Petra Pitelková</a:t>
            </a:r>
            <a:endParaRPr lang="cs-CZ" sz="2800" b="0" cap="none" spc="0" dirty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892" y="3360125"/>
            <a:ext cx="3357413" cy="22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397031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Předmět: </a:t>
            </a:r>
            <a:r>
              <a:rPr lang="cs-CZ" sz="20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Zeměpis</a:t>
            </a:r>
          </a:p>
          <a:p>
            <a:pPr>
              <a:lnSpc>
                <a:spcPct val="150000"/>
              </a:lnSpc>
            </a:pPr>
            <a:r>
              <a:rPr lang="cs-CZ" sz="28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Ročník: </a:t>
            </a:r>
            <a:r>
              <a:rPr lang="cs-CZ" sz="20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6. třída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Učivo: </a:t>
            </a:r>
            <a:r>
              <a:rPr lang="cs-CZ" sz="200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Atmosféra - podnebné pásy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Cíl: </a:t>
            </a:r>
            <a:r>
              <a:rPr lang="cs-CZ" sz="200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Žák znázorní podnebné pásy na mapě, diskutuje problém změny klimatu.</a:t>
            </a:r>
            <a:endParaRPr lang="cs-CZ" sz="2800" dirty="0" smtClean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a:endParaRPr>
          </a:p>
          <a:p>
            <a:pPr>
              <a:lnSpc>
                <a:spcPct val="150000"/>
              </a:lnSpc>
            </a:pPr>
            <a:r>
              <a:rPr lang="cs-CZ" sz="28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Klíčová slova: </a:t>
            </a:r>
            <a:r>
              <a:rPr lang="cs-CZ" sz="20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mapa, 3D model, skleníkový efekt, změna klimatu</a:t>
            </a:r>
          </a:p>
          <a:p>
            <a:pPr>
              <a:lnSpc>
                <a:spcPct val="150000"/>
              </a:lnSpc>
            </a:pPr>
            <a:r>
              <a:rPr lang="cs-CZ" sz="28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Aplikace: </a:t>
            </a:r>
            <a:r>
              <a:rPr lang="cs-CZ" sz="20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Quiver, </a:t>
            </a:r>
            <a:r>
              <a:rPr lang="cs-CZ" sz="2000" b="0" cap="none" spc="0" dirty="0" err="1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iTřída</a:t>
            </a:r>
            <a:r>
              <a:rPr lang="cs-CZ" sz="20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, Mindmup, animace </a:t>
            </a:r>
            <a:r>
              <a:rPr lang="cs-CZ" sz="2000" b="0" cap="none" spc="0" dirty="0" err="1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Terra</a:t>
            </a:r>
            <a:r>
              <a:rPr lang="cs-CZ" sz="2000" b="0" cap="none" spc="0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-klub</a:t>
            </a:r>
            <a:endParaRPr lang="cs-CZ" sz="2000" b="0" cap="none" spc="0" dirty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892" y="3360125"/>
            <a:ext cx="3357413" cy="22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50" t="7014" r="-1" b="4672"/>
          <a:stretch/>
        </p:blipFill>
        <p:spPr>
          <a:xfrm>
            <a:off x="3153624" y="1843800"/>
            <a:ext cx="5235465" cy="37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287078" y="244706"/>
            <a:ext cx="8304029" cy="8113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Výukové prostředí </a:t>
            </a:r>
            <a:r>
              <a:rPr lang="cs-CZ" sz="3600" b="1" dirty="0" err="1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iTřída</a:t>
            </a:r>
            <a:endParaRPr lang="cs-CZ" sz="3600" b="1" dirty="0" smtClean="0">
              <a:ln w="0"/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8525" y="1265275"/>
            <a:ext cx="820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Příprava učitele i samotná práce žáků v hodině probíhá ve výukovém prostředí </a:t>
            </a:r>
            <a:r>
              <a:rPr lang="cs-CZ" dirty="0" err="1" smtClean="0"/>
              <a:t>iTřída</a:t>
            </a:r>
            <a:r>
              <a:rPr lang="cs-CZ" dirty="0" smtClean="0"/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8525" y="1843800"/>
            <a:ext cx="2466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iTřída</a:t>
            </a:r>
            <a:r>
              <a:rPr lang="cs-CZ" dirty="0" smtClean="0"/>
              <a:t> je nástroj, který umožňuje atraktivnější výuku, jednodušší přípravu a možnost individualizace.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81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81137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1. úkol		 VÝUKOVÉ VIDEO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8525" y="1265275"/>
            <a:ext cx="323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Žáci mají zadaný úkol v </a:t>
            </a:r>
            <a:r>
              <a:rPr lang="cs-CZ" dirty="0" err="1" smtClean="0"/>
              <a:t>iTřídě</a:t>
            </a:r>
            <a:r>
              <a:rPr lang="cs-CZ" dirty="0" smtClean="0"/>
              <a:t> principem převrácené třídy.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8524" y="2354162"/>
            <a:ext cx="323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Převrácená třída je způsob výuky, kdy </a:t>
            </a:r>
            <a:r>
              <a:rPr lang="cs-CZ" dirty="0" smtClean="0"/>
              <a:t>žáci </a:t>
            </a:r>
            <a:r>
              <a:rPr lang="cs-CZ" dirty="0"/>
              <a:t>jsou nuceni převzít za své učení plnou odpovědnost, mohou se připravovat individuálně svým </a:t>
            </a:r>
            <a:r>
              <a:rPr lang="cs-CZ" dirty="0" smtClean="0"/>
              <a:t>tempem doma. Ve </a:t>
            </a:r>
            <a:r>
              <a:rPr lang="cs-CZ" dirty="0"/>
              <a:t>vlastní vyučovací hodině </a:t>
            </a:r>
            <a:r>
              <a:rPr lang="cs-CZ" dirty="0" smtClean="0"/>
              <a:t>je učivo doplňováno nebo opakováno.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337" t="42300" r="50146" b="18387"/>
          <a:stretch/>
        </p:blipFill>
        <p:spPr>
          <a:xfrm>
            <a:off x="3785190" y="1265275"/>
            <a:ext cx="4790086" cy="41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378524" y="4920376"/>
            <a:ext cx="356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Odkaz na video: </a:t>
            </a:r>
            <a:r>
              <a:rPr lang="cs-CZ" dirty="0" smtClean="0">
                <a:hlinkClick r:id="rId3"/>
              </a:rPr>
              <a:t>web České televize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78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2</a:t>
            </a: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. úkol			 MAPA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8525" y="1265275"/>
            <a:ext cx="323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Žáci mají zadaný úkol v </a:t>
            </a:r>
            <a:r>
              <a:rPr lang="cs-CZ" dirty="0" err="1" smtClean="0"/>
              <a:t>iTřídě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Pomocí aplikace QUIVER si nakreslený obrázek převedou do 3D modelu.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8525" y="3019569"/>
            <a:ext cx="356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Odkaz na stažení aplikace: </a:t>
            </a:r>
            <a:r>
              <a:rPr lang="cs-CZ" dirty="0" smtClean="0">
                <a:hlinkClick r:id="rId2"/>
              </a:rPr>
              <a:t>Quiver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13373" t="42748" r="49999" b="29454"/>
          <a:stretch/>
        </p:blipFill>
        <p:spPr>
          <a:xfrm>
            <a:off x="4311592" y="1040555"/>
            <a:ext cx="4030439" cy="24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892" y="3360125"/>
            <a:ext cx="3357413" cy="22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		</a:t>
            </a:r>
            <a:r>
              <a:rPr lang="cs-CZ" sz="3600" b="1" dirty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       APLIKACE QUIVER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8525" y="1265275"/>
            <a:ext cx="6968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Učitel vytiskne žákům šablonu.</a:t>
            </a:r>
          </a:p>
          <a:p>
            <a:pPr marL="342900" indent="-342900">
              <a:buAutoNum type="arabicPeriod"/>
            </a:pPr>
            <a:r>
              <a:rPr lang="cs-CZ" dirty="0" smtClean="0"/>
              <a:t>Žáci si obrázek vybarví.</a:t>
            </a:r>
          </a:p>
          <a:p>
            <a:pPr marL="342900" indent="-342900">
              <a:buAutoNum type="arabicPeriod"/>
            </a:pPr>
            <a:r>
              <a:rPr lang="cs-CZ" dirty="0" smtClean="0"/>
              <a:t>Pomocí aplikace ve svém chytrém telefonu či tabletu si prohlížejí nakreslený obrázek.</a:t>
            </a:r>
          </a:p>
          <a:p>
            <a:pPr marL="342900" indent="-342900">
              <a:buAutoNum type="arabicPeriod"/>
            </a:pPr>
            <a:r>
              <a:rPr lang="cs-CZ" dirty="0" smtClean="0"/>
              <a:t>3D model si vyfotí a sdílí s ostatními v </a:t>
            </a:r>
            <a:r>
              <a:rPr lang="cs-CZ" dirty="0" err="1" smtClean="0"/>
              <a:t>iTřídě</a:t>
            </a:r>
            <a:r>
              <a:rPr lang="cs-CZ" dirty="0" smtClean="0"/>
              <a:t>.</a:t>
            </a:r>
          </a:p>
        </p:txBody>
      </p:sp>
      <p:pic>
        <p:nvPicPr>
          <p:cNvPr id="1026" name="Picture 2" descr="https://lh3.googleusercontent.com/SIozEQTIAyMoN39-53UUh19ndjwzCrREtRXarsbQWK4hBau4WXNEl6Alhq2_FVnAQOU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5" y="1268487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3366" b="18503"/>
          <a:stretch/>
        </p:blipFill>
        <p:spPr>
          <a:xfrm rot="16200000">
            <a:off x="5180196" y="2442231"/>
            <a:ext cx="2884576" cy="348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t="13459" b="12936"/>
          <a:stretch/>
        </p:blipFill>
        <p:spPr>
          <a:xfrm rot="5400000">
            <a:off x="1107765" y="2298146"/>
            <a:ext cx="2886106" cy="377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806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3. úkol			 ANIMACE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8525" y="1265275"/>
            <a:ext cx="3661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Učitel vysvětluje a doplňuje informace z videa. </a:t>
            </a:r>
          </a:p>
          <a:p>
            <a:endParaRPr lang="cs-CZ" dirty="0"/>
          </a:p>
          <a:p>
            <a:r>
              <a:rPr lang="cs-CZ" dirty="0" smtClean="0"/>
              <a:t>Žáci mají odkazy v </a:t>
            </a:r>
            <a:r>
              <a:rPr lang="cs-CZ" dirty="0" err="1" smtClean="0"/>
              <a:t>iTřídě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Odkaz na animaci: </a:t>
            </a:r>
            <a:r>
              <a:rPr lang="cs-CZ" dirty="0" smtClean="0">
                <a:hlinkClick r:id="rId2"/>
              </a:rPr>
              <a:t>Skleníkový efekt</a:t>
            </a:r>
            <a:endParaRPr lang="cs-CZ" dirty="0" smtClean="0"/>
          </a:p>
          <a:p>
            <a:r>
              <a:rPr lang="cs-CZ" dirty="0" smtClean="0"/>
              <a:t>Odkaz na animaci: </a:t>
            </a:r>
            <a:r>
              <a:rPr lang="cs-CZ" dirty="0" smtClean="0">
                <a:hlinkClick r:id="rId3"/>
              </a:rPr>
              <a:t>El </a:t>
            </a:r>
            <a:r>
              <a:rPr lang="cs-CZ" dirty="0" err="1" smtClean="0">
                <a:hlinkClick r:id="rId3"/>
              </a:rPr>
              <a:t>nino</a:t>
            </a: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2848" t="43355" r="49742" b="15787"/>
          <a:stretch/>
        </p:blipFill>
        <p:spPr>
          <a:xfrm>
            <a:off x="4439092" y="1168036"/>
            <a:ext cx="3955312" cy="345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6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7078" y="244706"/>
            <a:ext cx="8304029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4</a:t>
            </a: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. úkol	</a:t>
            </a:r>
            <a:r>
              <a:rPr lang="cs-CZ" sz="3600" b="1" dirty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cs-CZ" sz="3600" b="1" dirty="0" smtClean="0">
                <a:ln w="0"/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</a:rPr>
              <a:t>   DISKUSE, MYŠLENKOVÁ MAPA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8524" y="1265275"/>
            <a:ext cx="525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konci hodiny vzniká závěrečná diskuse a tvorba společné myšlenkové mapy na téma: ZMĚNA KLIMATU. 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8525" y="2003939"/>
            <a:ext cx="451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Odkaz na tvorbu myšlenkových map: </a:t>
            </a:r>
            <a:r>
              <a:rPr lang="cs-CZ" dirty="0" smtClean="0">
                <a:hlinkClick r:id="rId2"/>
              </a:rPr>
              <a:t>Mindmup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8525" y="2525883"/>
            <a:ext cx="1928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Vytvořená myšlenková mapa je </a:t>
            </a:r>
            <a:r>
              <a:rPr lang="cs-CZ" dirty="0" err="1" smtClean="0"/>
              <a:t>nasdílena</a:t>
            </a:r>
            <a:r>
              <a:rPr lang="cs-CZ" dirty="0" smtClean="0"/>
              <a:t> do </a:t>
            </a:r>
            <a:r>
              <a:rPr lang="cs-CZ" dirty="0" err="1" smtClean="0"/>
              <a:t>iTřídy</a:t>
            </a:r>
            <a:r>
              <a:rPr lang="cs-CZ" dirty="0" smtClean="0"/>
              <a:t> tak, aby byla všem k dispozici.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88" y="2003939"/>
            <a:ext cx="6264399" cy="34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176</TotalTime>
  <Words>277</Words>
  <Application>Microsoft Office PowerPoint</Application>
  <PresentationFormat>Předvádění na obrazovce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Impact</vt:lpstr>
      <vt:lpstr>Hlavní událost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Pitelka Jaromír</dc:creator>
  <cp:lastModifiedBy>Pitelka Jaromír</cp:lastModifiedBy>
  <cp:revision>21</cp:revision>
  <dcterms:created xsi:type="dcterms:W3CDTF">2015-10-04T07:21:27Z</dcterms:created>
  <dcterms:modified xsi:type="dcterms:W3CDTF">2015-10-04T10:17:32Z</dcterms:modified>
</cp:coreProperties>
</file>