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photoAlbum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B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57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0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17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8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26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42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90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13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28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93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79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BF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4668B-1EC7-4515-A494-7C981D416E9D}" type="datetimeFigureOut">
              <a:rPr lang="cs-CZ" smtClean="0"/>
              <a:t>21.10.2014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376F2-3859-408B-B61F-7FC45A4D2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57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0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9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59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340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11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6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781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55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43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819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135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564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0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8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2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51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0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26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0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64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0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337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0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7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0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193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0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410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prt0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3"/>
            <a:ext cx="91440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545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Předvádění na obrazovce (4:3)</PresentationFormat>
  <Paragraphs>0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MJ</dc:creator>
  <cp:lastModifiedBy>MJ</cp:lastModifiedBy>
  <cp:revision>1</cp:revision>
  <dcterms:created xsi:type="dcterms:W3CDTF">2014-10-21T09:19:18Z</dcterms:created>
  <dcterms:modified xsi:type="dcterms:W3CDTF">2014-10-21T09:21:58Z</dcterms:modified>
</cp:coreProperties>
</file>