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photoAlbum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B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668B-1EC7-4515-A494-7C981D416E9D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76F2-3859-408B-B61F-7FC45A4D2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576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668B-1EC7-4515-A494-7C981D416E9D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76F2-3859-408B-B61F-7FC45A4D2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40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668B-1EC7-4515-A494-7C981D416E9D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76F2-3859-408B-B61F-7FC45A4D2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17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668B-1EC7-4515-A494-7C981D416E9D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76F2-3859-408B-B61F-7FC45A4D2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88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668B-1EC7-4515-A494-7C981D416E9D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76F2-3859-408B-B61F-7FC45A4D2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264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668B-1EC7-4515-A494-7C981D416E9D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76F2-3859-408B-B61F-7FC45A4D2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42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668B-1EC7-4515-A494-7C981D416E9D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76F2-3859-408B-B61F-7FC45A4D2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90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668B-1EC7-4515-A494-7C981D416E9D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76F2-3859-408B-B61F-7FC45A4D2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138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668B-1EC7-4515-A494-7C981D416E9D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76F2-3859-408B-B61F-7FC45A4D2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28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668B-1EC7-4515-A494-7C981D416E9D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76F2-3859-408B-B61F-7FC45A4D2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93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668B-1EC7-4515-A494-7C981D416E9D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76F2-3859-408B-B61F-7FC45A4D2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796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BF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4668B-1EC7-4515-A494-7C981D416E9D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376F2-3859-408B-B61F-7FC45A4D2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57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prt0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0113"/>
            <a:ext cx="9144000" cy="5057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92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prt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0113"/>
            <a:ext cx="9144000" cy="5057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594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prt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0113"/>
            <a:ext cx="9144000" cy="5057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340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prt1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0113"/>
            <a:ext cx="9144000" cy="5057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118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prt1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0113"/>
            <a:ext cx="9144000" cy="5057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61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prt1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0113"/>
            <a:ext cx="9144000" cy="5057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781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prt1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0113"/>
            <a:ext cx="9144000" cy="5057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355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prt1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0113"/>
            <a:ext cx="9144000" cy="5057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43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prt1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0113"/>
            <a:ext cx="9144000" cy="5057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819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prt1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0113"/>
            <a:ext cx="9144000" cy="5057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135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prt1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0113"/>
            <a:ext cx="9144000" cy="5057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564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prt0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0113"/>
            <a:ext cx="9144000" cy="5057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82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prt2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0113"/>
            <a:ext cx="9144000" cy="5057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82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prt2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0113"/>
            <a:ext cx="9144000" cy="5057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519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prt0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0113"/>
            <a:ext cx="9144000" cy="5057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262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prt0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0113"/>
            <a:ext cx="9144000" cy="5057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644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prt0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0113"/>
            <a:ext cx="9144000" cy="5057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337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prt0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0113"/>
            <a:ext cx="9144000" cy="5057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4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prt0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0113"/>
            <a:ext cx="9144000" cy="5057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193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prt0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0113"/>
            <a:ext cx="9144000" cy="5057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410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prt0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0113"/>
            <a:ext cx="9144000" cy="5057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545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Předvádění na obrazovce (4:3)</PresentationFormat>
  <Paragraphs>0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MJ</dc:creator>
  <cp:lastModifiedBy>MJ</cp:lastModifiedBy>
  <cp:revision>1</cp:revision>
  <dcterms:created xsi:type="dcterms:W3CDTF">2014-10-21T09:19:18Z</dcterms:created>
  <dcterms:modified xsi:type="dcterms:W3CDTF">2014-10-21T09:21:58Z</dcterms:modified>
</cp:coreProperties>
</file>