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A277C27-6165-4074-811D-3CA1CD7EDC99}" type="datetimeFigureOut">
              <a:rPr lang="cs-CZ" smtClean="0"/>
              <a:t>11.10.2014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8B425E5-3683-440A-891E-4E80381362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raken.pedf.cuni.cz/~vankova/OSTROV/index.html" TargetMode="External"/><Relationship Id="rId2" Type="http://schemas.openxmlformats.org/officeDocument/2006/relationships/hyperlink" Target="https://sites.google.com/site/dloostr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dloostrov/contact-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341945">
            <a:off x="2759602" y="2852620"/>
            <a:ext cx="5976664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DIDAKTICKÁ SIMULAČNÍ HRA:</a:t>
            </a:r>
            <a:b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9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OSTROV</a:t>
            </a:r>
            <a:endParaRPr lang="cs-CZ" sz="9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20499571">
            <a:off x="818616" y="3989116"/>
            <a:ext cx="20573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Autorka:</a:t>
            </a:r>
          </a:p>
          <a:p>
            <a:pPr algn="ctr"/>
            <a:endParaRPr lang="cs-CZ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cs-CZ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Petra Vaňková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7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041440" cy="1442674"/>
          </a:xfrm>
        </p:spPr>
        <p:txBody>
          <a:bodyPr/>
          <a:lstStyle/>
          <a:p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ZÁKLADNÍ INFORMACE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746760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Umístění DLO: 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webové stránky DLO</a:t>
            </a:r>
            <a:endParaRPr lang="cs-CZ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Ukázka samotné práce 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žáků</a:t>
            </a:r>
            <a:endParaRPr lang="cs-CZ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Didaktická hra pro žáky 2. stupně základní školy (zamýšlený 6. ročník)</a:t>
            </a:r>
          </a:p>
          <a:p>
            <a:pPr marL="0" indent="0">
              <a:buNone/>
            </a:pPr>
            <a:endParaRPr lang="cs-CZ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Mezipředmětové vztahy předmětů:</a:t>
            </a:r>
          </a:p>
          <a:p>
            <a:pPr lvl="1"/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Zeměpis</a:t>
            </a:r>
          </a:p>
          <a:p>
            <a:pPr lvl="1"/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Informační a komunikační technologie</a:t>
            </a:r>
          </a:p>
          <a:p>
            <a:pPr lvl="1"/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Výchova k občanství</a:t>
            </a:r>
          </a:p>
          <a:p>
            <a:pPr lvl="1"/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Výtvarná výchova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041440" cy="1442674"/>
          </a:xfrm>
        </p:spPr>
        <p:txBody>
          <a:bodyPr/>
          <a:lstStyle/>
          <a:p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ZAMĚŘENÍ HRY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746760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Vlastní aktivita žáků</a:t>
            </a:r>
          </a:p>
          <a:p>
            <a:pPr marL="0" indent="0">
              <a:buNone/>
            </a:pPr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Rozvoj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komunikační dovedností</a:t>
            </a: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Hraní rolí</a:t>
            </a: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Kooperace skupin 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Rozvoj kreativity a fantazie na základě reálných skutečností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Rozvoj práce s informačními a komunikačními technologiemi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0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041440" cy="1442674"/>
          </a:xfrm>
        </p:spPr>
        <p:txBody>
          <a:bodyPr/>
          <a:lstStyle/>
          <a:p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ROLE VE HŘE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746760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Učitel jako koordinátor a hodnotitel aktivit</a:t>
            </a: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Rozdělení žáků do 4 skupin: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Domorodci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Obyvatelé zemědělský zaměřené vesnice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Obyvatelé průmyslově zaměřené vesnice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Obyvatelé hlavního města</a:t>
            </a: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Role jednotlivců na základě společné domluvy nebo hlasování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Zastupitelstvo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Diplomat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Reportér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 oddělení</a:t>
            </a:r>
          </a:p>
        </p:txBody>
      </p:sp>
    </p:spTree>
    <p:extLst>
      <p:ext uri="{BB962C8B-B14F-4D97-AF65-F5344CB8AC3E}">
        <p14:creationId xmlns:p14="http://schemas.microsoft.com/office/powerpoint/2010/main" val="64601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041440" cy="1442674"/>
          </a:xfrm>
        </p:spPr>
        <p:txBody>
          <a:bodyPr/>
          <a:lstStyle/>
          <a:p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POSTUP VE HŘE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746760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ROZDĚLENÍ DO KOL: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Přípravné kolo (pozice ostrova, přírodní podmínky, aj.)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 kolo (upřesnění zaměření skupin, jejich priority a pozice, aj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kolo (období sucha, projekt, znaky státu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aj.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kolo (období dešťů, humanitární pomoc, systém peněz, aj.)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 kolo (hospodaření, priorita skupin při hospodaření, reklama, aj.)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 kolo (připojení do mezinárodních organizací, svátky a tradice, aj.)</a:t>
            </a:r>
          </a:p>
          <a:p>
            <a:pPr lvl="1"/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9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041440" cy="1442674"/>
          </a:xfrm>
        </p:spPr>
        <p:txBody>
          <a:bodyPr/>
          <a:lstStyle/>
          <a:p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DALŠÍ MOŽNOSTI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7467600" cy="475252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Zapojení dalších předmětů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Jazyk český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Biologie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Možnost zapojení dalších vyučujících mimo školu pro kompletaci a další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nápady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 hře</a:t>
            </a:r>
          </a:p>
          <a:p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cs-C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0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230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Sketchbook</vt:lpstr>
      <vt:lpstr>DIDAKTICKÁ SIMULAČNÍ HRA: OSTROV</vt:lpstr>
      <vt:lpstr>ZÁKLADNÍ INFORMACE</vt:lpstr>
      <vt:lpstr>ZAMĚŘENÍ HRY</vt:lpstr>
      <vt:lpstr>ROLE VE HŘE</vt:lpstr>
      <vt:lpstr>POSTUP VE HŘE</vt:lpstr>
      <vt:lpstr>DALŠÍ MOŽNOSTI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DIDAKTICKÁ SIMULAČNÍ HRA: OSTROV</dc:title>
  <dc:creator>Petra</dc:creator>
  <cp:lastModifiedBy>Petra</cp:lastModifiedBy>
  <cp:revision>4</cp:revision>
  <dcterms:created xsi:type="dcterms:W3CDTF">2014-10-11T17:01:48Z</dcterms:created>
  <dcterms:modified xsi:type="dcterms:W3CDTF">2014-10-11T17:35:25Z</dcterms:modified>
</cp:coreProperties>
</file>